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Mörkt format 1 - Dekorfär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Mörkt format 1 - Dekorfär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617"/>
  </p:normalViewPr>
  <p:slideViewPr>
    <p:cSldViewPr snapToGrid="0" snapToObjects="1">
      <p:cViewPr varScale="1">
        <p:scale>
          <a:sx n="100" d="100"/>
          <a:sy n="100" d="100"/>
        </p:scale>
        <p:origin x="101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a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ehållsdelar, över-/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C4B311-3203-E84D-A1CE-8BF74ACACF21}" type="datetimeFigureOut">
              <a:rPr lang="sv-SE" smtClean="0"/>
              <a:t>2019-12-01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0D8CBB-3CEE-D947-A6FF-DC91F290786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199" y="1924520"/>
            <a:ext cx="8228013" cy="1927225"/>
          </a:xfrm>
        </p:spPr>
        <p:txBody>
          <a:bodyPr>
            <a:normAutofit fontScale="90000"/>
          </a:bodyPr>
          <a:lstStyle/>
          <a:p>
            <a:r>
              <a:rPr lang="sv-SE" dirty="0"/>
              <a:t>Check- och bedömningsmatris – </a:t>
            </a:r>
            <a:br>
              <a:rPr lang="sv-SE" dirty="0"/>
            </a:br>
            <a:r>
              <a:rPr lang="sv-SE" dirty="0"/>
              <a:t>lab. rapporter</a:t>
            </a:r>
          </a:p>
        </p:txBody>
      </p:sp>
    </p:spTree>
    <p:extLst>
      <p:ext uri="{BB962C8B-B14F-4D97-AF65-F5344CB8AC3E}">
        <p14:creationId xmlns:p14="http://schemas.microsoft.com/office/powerpoint/2010/main" val="1911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4115" y="154154"/>
            <a:ext cx="8695768" cy="469924"/>
          </a:xfrm>
        </p:spPr>
        <p:txBody>
          <a:bodyPr>
            <a:noAutofit/>
          </a:bodyPr>
          <a:lstStyle/>
          <a:p>
            <a:br>
              <a:rPr lang="sv-SE" sz="3200" b="1" dirty="0"/>
            </a:br>
            <a:r>
              <a:rPr lang="sv-SE" sz="3200" b="1" dirty="0"/>
              <a:t>Checkmatris:</a:t>
            </a:r>
            <a:br>
              <a:rPr lang="sv-SE" sz="3200" b="1" dirty="0"/>
            </a:br>
            <a:endParaRPr lang="sv-SE" sz="3200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408335"/>
              </p:ext>
            </p:extLst>
          </p:nvPr>
        </p:nvGraphicFramePr>
        <p:xfrm>
          <a:off x="-2" y="624078"/>
          <a:ext cx="9144002" cy="62335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5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8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118">
                <a:tc>
                  <a:txBody>
                    <a:bodyPr/>
                    <a:lstStyle/>
                    <a:p>
                      <a:r>
                        <a:rPr lang="sv-SE" sz="1400" dirty="0"/>
                        <a:t>Rapportens delar: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Mål 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Mål 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Mål 3: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Övergripande struktur och språk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En framsida finns med titel, datum, kurs, skola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och författarens namn. </a:t>
                      </a:r>
                      <a:endParaRPr lang="sv-SE" sz="11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Rapporten innehåller rätt huvudrubriker och dessa kommer i rätt ordning.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Alla huvudrubriker har samma teckensnitt och storlek. Om underrubriker används ska det finnas en tydlig skillnad mellan huvudrubriker och underrubriker (t.ex. storlek).</a:t>
                      </a:r>
                      <a:endParaRPr lang="sv-SE" sz="1100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Texten är strukturerad och lätt att följa. Det finns en röd tråd genom hela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rapporten.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aseline="0" dirty="0"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Texten innehåller i största möjliga mån vetenskapliga ord framför vardagliga.</a:t>
                      </a:r>
                      <a:endParaRPr lang="sv-SE" sz="1100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9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Inledning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Anger ett tydligt syfte med laborationen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och anger en eller flera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frågeställningar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som har en tydlig koppling till syftet med laborationen.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Det finns ett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teoriavsnitt som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innehåller tillräckligt med teori/fakta för att ge en förståelse för laborationen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och tillräckligt med teori/fakta för att i diskussionen kunna analysera och tolka resultaten.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Materiel och metod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All materiel och alla kemikalier är listade.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Har en tydlig och detaljerad metodbeskrivning.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Metodbeskrivningen är skriven i dåtid och med ett vetenskapligt språk utan pronomen (ej;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jag, vi, man, du etc.).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49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Calibri"/>
                          <a:cs typeface="Calibri"/>
                        </a:rPr>
                        <a:t>Resultat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Presenterar resultatet i skriven text, men gör det 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på ett naturvetenskapligt och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objektivt sätt (inga egna åsikter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och inga förklaringar av resultatet).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Förtydligar resultatet med hjälp av tabeller, diagram etc. Tabeller och diagram har korrekta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rubriker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inkl. numrering. </a:t>
                      </a:r>
                      <a:endParaRPr lang="sv-SE" sz="1100" dirty="0">
                        <a:effectLst/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Redovisar ev. beräkningar.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Resultatet är skriven med ett vetenskapligt språk utan pronomen (ej;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jag, vi, man, du etc.).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baseline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9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Diskussion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Resultaten sammanfattas och diskuteras utifrån frågeställningarna.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Resultaten analyserar och tolkas utifrån vetenskapliga teorier och fakt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a. Här ska en återknytning ske till den fakta/teori som presenterades i inledningen.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Resultatens rimlighet och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m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öjliga felkällor diskuteras.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F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örslag ges hur metoden och handhavandet kan utvecklas/förbättras för att öka undersökningens relevans och vetenskaplighet. Förslag ges på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framtida forskning inom samma område; hur kan man gå vidare utifrån denna undersökning för att ta reda på mer?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7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Referenser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Referenser/källor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är angivna på ett korrekt sätt, både fortlöpande i texten och i den avslutande referenslistan.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Både teoriavsnittet (i</a:t>
                      </a: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inledningen) och den avslutande diskussionen innehåller fortlöpande källhänvisning. Ingen fakta/teori presenteras utan en hänvisning till en källa/referens. 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Använder sig av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flera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olika källor/referenser och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a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nvänder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enbart 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tillförlitliga</a:t>
                      </a:r>
                      <a:r>
                        <a:rPr lang="sv-SE" sz="1100" baseline="0" dirty="0">
                          <a:effectLst/>
                          <a:latin typeface="Calibri"/>
                          <a:cs typeface="Calibri"/>
                        </a:rPr>
                        <a:t> referenser/</a:t>
                      </a:r>
                      <a:r>
                        <a:rPr lang="sv-SE" sz="1100" dirty="0">
                          <a:effectLst/>
                          <a:latin typeface="Calibri"/>
                          <a:cs typeface="Calibri"/>
                        </a:rPr>
                        <a:t>källor.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00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47583"/>
            <a:ext cx="9144000" cy="469924"/>
          </a:xfrm>
        </p:spPr>
        <p:txBody>
          <a:bodyPr>
            <a:noAutofit/>
          </a:bodyPr>
          <a:lstStyle/>
          <a:p>
            <a:br>
              <a:rPr lang="sv-SE" sz="3200" b="1" dirty="0"/>
            </a:br>
            <a:r>
              <a:rPr lang="sv-SE" sz="3200" b="1" dirty="0"/>
              <a:t>Bedömningsmatris: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6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700685"/>
              </p:ext>
            </p:extLst>
          </p:nvPr>
        </p:nvGraphicFramePr>
        <p:xfrm>
          <a:off x="-794" y="779488"/>
          <a:ext cx="9144001" cy="620685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79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006">
                <a:tc>
                  <a:txBody>
                    <a:bodyPr/>
                    <a:lstStyle/>
                    <a:p>
                      <a:r>
                        <a:rPr lang="sv-SE" sz="1400" dirty="0"/>
                        <a:t>Förmågor: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C: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A:</a:t>
                      </a:r>
                      <a:r>
                        <a:rPr lang="sv-SE" sz="1400" baseline="0" dirty="0"/>
                        <a:t> 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b="1" dirty="0">
                          <a:effectLst/>
                          <a:latin typeface="Calibri"/>
                          <a:cs typeface="Calibri"/>
                        </a:rPr>
                        <a:t>Kommunikation/Språk:</a:t>
                      </a:r>
                      <a:br>
                        <a:rPr lang="sv-SE" sz="1200" b="1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Kan använda ett naturvetenskapligt språk i olika sammanhang och kan anpassa sin kommunikation till syfte och sammanhang.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12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Använder</a:t>
                      </a:r>
                      <a:r>
                        <a:rPr lang="sv-SE" sz="1200" b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sig av kemiska begrepp istället för vardagliga och visar förståelse för dessa.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1200" b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Presenterar resultatet med ett naturvetenskapligt språk; t.ex. diagram/grafer.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1200" b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Skriver metoden i dåtid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sv-SE" sz="1200" b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Undviker pronomen i både metod och resultat.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Eleven använder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med viss säkerhet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ett naturvetenskapligt språk och anpassar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till viss del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sin kommunikation till syfte och sammanhang.</a:t>
                      </a:r>
                      <a:endParaRPr lang="sv-SE" sz="12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Eleven använder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med viss säkerhet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ett naturvetenskapligt språk och anpassar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till stor del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sin kommunikation till syfte och sammanhang.</a:t>
                      </a:r>
                      <a:endParaRPr lang="sv-SE" sz="1200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Eleven använder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med säkerhet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ett naturvetenskapligt språk och anpassar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till stor del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sin kommunikation till syfte och sammanhang.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b="1" dirty="0">
                          <a:effectLst/>
                          <a:latin typeface="Calibri"/>
                          <a:cs typeface="Calibri"/>
                        </a:rPr>
                        <a:t>Experiment: </a:t>
                      </a:r>
                      <a:br>
                        <a:rPr lang="sv-SE" sz="1200" b="1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sv-SE" sz="1200" dirty="0">
                          <a:effectLst/>
                          <a:latin typeface="Calibri"/>
                          <a:cs typeface="Calibri"/>
                        </a:rPr>
                        <a:t>Kunna planera, genomföra,</a:t>
                      </a:r>
                      <a:r>
                        <a:rPr lang="sv-SE" sz="1200" baseline="0" dirty="0">
                          <a:effectLst/>
                          <a:latin typeface="Calibri"/>
                          <a:cs typeface="Calibri"/>
                        </a:rPr>
                        <a:t> tolka, analysera och utvärdera experiment.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Eleven tolkar sina resultat, utvärderar sina metoder med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enkla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omdömen och motiverar sina slutsatser med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enkla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resonemang.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Eleven tolkar sina resultat, utvärderar sina metoder med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enkla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omdömen och motiverar sina slutsatser med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välgrundade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resonemang.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Eleven tolkar sina resultat, utvärderar sina metoder med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nyanserade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omdömen och motiverar sina slutsatser med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välgrundade och nyanserade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resonemang.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Vid behov föreslår eleven också förändringar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Använda och granska källor:</a:t>
                      </a:r>
                      <a:b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Kan använda olika typer av källor och bedöma deras trovärdighet och relevans.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Dessutom använder eleven olika typer av källor och gör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enkla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bedömningar av informationens och källornas trovärdighet och relevans.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Dessutom använder eleven olika typer av källor och gör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välgrundade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bedömningar av informationens och källornas trovärdighet och relevans.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Dessutom använder eleven olika typer av källor och gör 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välgrundade och nyanserade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bedömningar av informationens och källornas trovärdighet och relevans.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477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pkomst">
  <a:themeElements>
    <a:clrScheme name="Uppkomst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Uppkomst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Uppkoms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Uppkomst.thmx</Template>
  <TotalTime>120</TotalTime>
  <Words>666</Words>
  <Application>Microsoft Macintosh PowerPoint</Application>
  <PresentationFormat>Bildspel på skärmen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Calisto MT</vt:lpstr>
      <vt:lpstr>Wingdings</vt:lpstr>
      <vt:lpstr>Uppkomst</vt:lpstr>
      <vt:lpstr>Check- och bedömningsmatris –  lab. rapporter</vt:lpstr>
      <vt:lpstr> Checkmatris: </vt:lpstr>
      <vt:lpstr> Bedömningsmatris: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Bedömningsmatris:  Författa vetenskapliga rapporter</dc:title>
  <dc:creator>Niklas Dahrén</dc:creator>
  <cp:lastModifiedBy>Microsoft Office-användare</cp:lastModifiedBy>
  <cp:revision>18</cp:revision>
  <cp:lastPrinted>2017-04-24T13:24:36Z</cp:lastPrinted>
  <dcterms:created xsi:type="dcterms:W3CDTF">2014-11-02T22:01:57Z</dcterms:created>
  <dcterms:modified xsi:type="dcterms:W3CDTF">2019-12-01T20:26:18Z</dcterms:modified>
</cp:coreProperties>
</file>